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310" r:id="rId3"/>
    <p:sldId id="283" r:id="rId4"/>
    <p:sldId id="297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12" r:id="rId14"/>
    <p:sldId id="313" r:id="rId15"/>
    <p:sldId id="315" r:id="rId16"/>
    <p:sldId id="314" r:id="rId17"/>
    <p:sldId id="316" r:id="rId18"/>
    <p:sldId id="317" r:id="rId19"/>
    <p:sldId id="318" r:id="rId20"/>
    <p:sldId id="319" r:id="rId21"/>
    <p:sldId id="2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027F9-93CF-4703-8904-E3FB9D495FE8}" type="datetimeFigureOut">
              <a:rPr lang="en-US" smtClean="0"/>
              <a:t>4/24/2023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CD507E-DD3A-4AFC-A200-A0B1D25FB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7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5B36B-FAA4-EB1C-DF26-F14F0C8E8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46B6C-02A5-4B78-179E-EE6BDE327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A6D4-15E3-2DC0-946B-7EFDF483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EAC01-034C-4F62-9853-2C8B9AB6726A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9A395-8BEF-15F3-10C7-FB8720129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ADC23-59BC-1411-9F94-DBB58619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3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7D8E1-E5CD-1840-1343-120BCE51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6F813-2448-D24B-1648-2B4D85FB3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C85DB-AC12-3B5E-B22D-A69564406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C486-44ED-4CA0-8723-3CF215AB12F9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568F5-EFD7-DBF9-BB70-59186200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C7F39-24F6-D184-5D41-A9E23C69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72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C7FF1D-E8C6-2BBD-5010-4C4D0EA030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C79-B4DC-0699-2C9F-05034740F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917B1-7097-C091-FE94-DB48E632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BE191-764D-4042-BD6B-195E62EC569E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E616-7528-8E4E-D5D5-069719CF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4237B-4411-8519-8850-4E087A8A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1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E0EC9-CAE4-3085-C57A-3D980601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4D93-5193-BD3F-FE30-19AC9CC9E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08120-4765-DF5C-FA2E-160CB3E0D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27888-78D7-4F25-A3D5-0F01D496B8ED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2EDCC-F2FE-FA9D-21F1-495BA67F9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B6C84-C369-61C9-13BB-937F657EE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4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4886-D95C-D1E3-2D2E-ACDB66C1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6C09A-685F-8A1B-9FFB-B8B898B07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5B798-DD6F-04A5-D796-47F4F39F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91CAE-6CDE-4484-BF6D-D24A5BA426CB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A11AF-1BEA-EDEB-515A-4086801C7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51CFA-96A7-B9EB-FEDB-49ABBA622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A7418-3089-1DBB-ADEB-18FF751F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0A27C-D6E0-EDB6-A571-D00F30320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D3929-F551-C741-C95A-E27AB5FFC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3FFD4-8721-56F7-534D-A4DA646A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AECC-B58A-475F-99D2-53E428910665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B843C-7066-6EA7-BC30-C644784BD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71725-38A9-DB94-DB4E-38888DFC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3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55D22-2951-6F3A-4711-AFF6E621B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6CD2-7F07-6ED7-3FE6-B6B84250C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589F8-3999-8219-D634-F04584166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0F3FA8-579C-5D17-CA0E-FCE35EBD79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99F42-24E2-BE24-37CA-86D280A00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CBD970-F1DF-5767-D37B-51A6EA44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20AD4-1CCD-48E2-A597-625E8CF2C696}" type="datetime1">
              <a:rPr lang="en-US" smtClean="0"/>
              <a:t>4/24/2023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CC826-05D3-2F9A-9821-02F70AC4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1812E-585F-8A03-BF70-D7080217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50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8A0FD-0C54-5E4A-8F10-42847F69A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96F67A-0017-2EFE-FCB0-FD984D33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F28D7-4C07-4883-BCF4-1EA23C1B1B2F}" type="datetime1">
              <a:rPr lang="en-US" smtClean="0"/>
              <a:t>4/24/2023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93465-7926-F2B0-1F3F-F71A7D1C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CEFA9-A227-B01C-1B61-DFA73583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9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09DEE-8AF8-6F3F-71C2-2D174C46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F5160-8C15-4228-967C-4C8421738F1B}" type="datetime1">
              <a:rPr lang="en-US" smtClean="0"/>
              <a:t>4/24/2023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5AD09-1436-5BF8-CB62-D9F80D58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0558B-0C30-EF34-55EE-F89A746C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9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DF844-7224-831E-CFFA-0512D0857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DF2B9-32E9-F29D-1A71-39985684B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79814-D7ED-05D6-9A1F-882D43274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CE6E4-80B6-E537-C241-5F5F93B8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2327E-B4CC-468A-A653-4E767B4607E9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240D5-99F9-A7C0-C2D7-53B813D3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CF0C0-09A0-A057-3386-994D1FEDB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5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8F78-757E-172B-BCEC-F4E02CD16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67011-71A8-969F-6B3C-D4BD9B911B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63CD5-39BF-52BD-BEF7-3CD03AA30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EF20-4928-FA97-F880-8BC236329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FADF-40B0-4750-908C-1F7EBAC802F0}" type="datetime1">
              <a:rPr lang="en-US" smtClean="0"/>
              <a:t>4/24/2023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C1D44-13E7-8BA0-11C2-1F15C0C5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3FC67-E873-5120-C75C-0F98957C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6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978569-0E4C-5FF6-760D-B69360FC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450C4-A6AC-8079-CAEE-5D09CC8B1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13C8B-02B6-224A-1E7C-7C760568F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68388-7025-409E-980B-E2F29D65A9DF}" type="datetime1">
              <a:rPr lang="en-US" smtClean="0"/>
              <a:t>4/24/2023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1879E-0114-6D2E-E416-AE7ED4ECD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2C568-DD48-CC6F-A5B7-8759DF971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nam12.safelinks.protection.outlook.com/?url=https%3A%2F%2Fwww.youtube.com%2Fwatch%3Fv%3DPuuWRfCa668&amp;data=05%7C01%7Caxp3738%40mavs.uta.edu%7Cffe1fcd58a0f46b0be0c08db402dfd5d%7C5cdc5b43d7be4caa8173729e3b0a62d9%7C0%7C0%7C638174338483103982%7CUnknown%7CTWFpbGZsb3d8eyJWIjoiMC4wLjAwMDAiLCJQIjoiV2luMzIiLCJBTiI6Ik1haWwiLCJXVCI6Mn0%3D%7C3000%7C%7C%7C&amp;sdata=LD8bd%2FFbSptQggkj7qmURagc7nf4BdPY9FNXlqx5V7k%3D&amp;reserved=0" TargetMode="External"/><Relationship Id="rId2" Type="http://schemas.openxmlformats.org/officeDocument/2006/relationships/hyperlink" Target="https://www.htmlelements.com/docs/grid-with-dynamodb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am12.safelinks.protection.outlook.com/?url=https%3A%2F%2Fwww.youtube.com%2Fwatch%3Fv%3Da9hvw701GOI&amp;data=05%7C01%7Caxp3738%40mavs.uta.edu%7Cffe1fcd58a0f46b0be0c08db402dfd5d%7C5cdc5b43d7be4caa8173729e3b0a62d9%7C0%7C0%7C638174338483103982%7CUnknown%7CTWFpbGZsb3d8eyJWIjoiMC4wLjAwMDAiLCJQIjoiV2luMzIiLCJBTiI6Ik1haWwiLCJXVCI6Mn0%3D%7C3000%7C%7C%7C&amp;sdata=nh24fzmK1HKmonRXbB4TpgPZMBuDqq94p7%2Bg%2BWcQCOE%3D&amp;reserved=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201AF3-A3E5-2E03-1EA6-E29452092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3A8CE1-18C9-0008-95CA-461125A01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323380" cy="3222326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DynamoDB operations from </a:t>
            </a:r>
            <a:r>
              <a:rPr lang="en-US" sz="3200" dirty="0" err="1"/>
              <a:t>VSCode</a:t>
            </a:r>
            <a:r>
              <a:rPr lang="en-US" sz="3200" dirty="0"/>
              <a:t> &amp; accessing DynamoDB tables using nginx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EE5E-696A-FF4E-79B9-E5D65AE8E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15299"/>
            <a:ext cx="5618020" cy="1303485"/>
          </a:xfrm>
        </p:spPr>
        <p:txBody>
          <a:bodyPr>
            <a:normAutofit/>
          </a:bodyPr>
          <a:lstStyle/>
          <a:p>
            <a:pPr algn="l"/>
            <a:r>
              <a:rPr lang="en-US" sz="2500" dirty="0"/>
              <a:t>Ankita Phadke</a:t>
            </a:r>
          </a:p>
          <a:p>
            <a:pPr algn="l"/>
            <a:r>
              <a:rPr lang="en-US" sz="2500" dirty="0"/>
              <a:t>04/20/23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F5716-2A4A-86DA-851B-FE2A06BA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E3BB71-1A0A-45F7-9D9D-A8416DA4383E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165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16491" cy="1346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and test python to code to retrieve data from DynamoDB table.</a:t>
            </a:r>
          </a:p>
          <a:p>
            <a:pPr marL="0" indent="0">
              <a:buNone/>
            </a:pPr>
            <a:r>
              <a:rPr lang="en-US" dirty="0"/>
              <a:t>Output is shown on the terminal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10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03718" y="1948643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784264-1163-D4DA-4D02-76D8898A90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554"/>
          <a:stretch/>
        </p:blipFill>
        <p:spPr>
          <a:xfrm>
            <a:off x="1075112" y="2671842"/>
            <a:ext cx="10041775" cy="3809709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AB0C309-F6D1-29AB-1347-EC3536BC8343}"/>
              </a:ext>
            </a:extLst>
          </p:cNvPr>
          <p:cNvSpPr/>
          <p:nvPr/>
        </p:nvSpPr>
        <p:spPr>
          <a:xfrm>
            <a:off x="1141615" y="3768436"/>
            <a:ext cx="4455621" cy="60405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D31B904-76C9-C5F9-0759-E5C93F2C98FA}"/>
              </a:ext>
            </a:extLst>
          </p:cNvPr>
          <p:cNvSpPr/>
          <p:nvPr/>
        </p:nvSpPr>
        <p:spPr>
          <a:xfrm>
            <a:off x="1075112" y="5979622"/>
            <a:ext cx="6894023" cy="5019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288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 Python code to create secondary index and run the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03718" y="1327961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83A14-F7A1-CB90-1D65-72A3BCD469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217"/>
          <a:stretch/>
        </p:blipFill>
        <p:spPr>
          <a:xfrm>
            <a:off x="825038" y="2396217"/>
            <a:ext cx="10541923" cy="396013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2C34E85-6181-DA04-F05E-09A1A9AD137F}"/>
              </a:ext>
            </a:extLst>
          </p:cNvPr>
          <p:cNvSpPr/>
          <p:nvPr/>
        </p:nvSpPr>
        <p:spPr>
          <a:xfrm>
            <a:off x="825038" y="5879869"/>
            <a:ext cx="6523413" cy="43226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0829E29-BB80-02CD-25FF-50F7C6E1420A}"/>
              </a:ext>
            </a:extLst>
          </p:cNvPr>
          <p:cNvSpPr/>
          <p:nvPr/>
        </p:nvSpPr>
        <p:spPr>
          <a:xfrm>
            <a:off x="825038" y="4898967"/>
            <a:ext cx="2677391" cy="70935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894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280A8-F302-75D5-C560-FDD7A685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40F22D-1140-9523-F072-B443E5FC5D6A}"/>
              </a:ext>
            </a:extLst>
          </p:cNvPr>
          <p:cNvSpPr/>
          <p:nvPr/>
        </p:nvSpPr>
        <p:spPr>
          <a:xfrm>
            <a:off x="9737852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AWS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9F9F03D-5899-8A38-CEE4-A44C0A23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DBDE36-A265-105D-9BBD-6A23C6703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Verified the creation of secondary index in AWS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622D2E-58E2-E31A-0DE7-C8DCB9E228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85" b="41671"/>
          <a:stretch/>
        </p:blipFill>
        <p:spPr>
          <a:xfrm>
            <a:off x="613756" y="2261062"/>
            <a:ext cx="10854444" cy="2854036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7C1D4F5-B1D6-4600-BDEF-A69DBF0B8303}"/>
              </a:ext>
            </a:extLst>
          </p:cNvPr>
          <p:cNvSpPr/>
          <p:nvPr/>
        </p:nvSpPr>
        <p:spPr>
          <a:xfrm>
            <a:off x="4172989" y="4477789"/>
            <a:ext cx="6877396" cy="4821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66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DF3C-6667-943D-80C0-2B538F479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32869" cy="1325563"/>
          </a:xfrm>
        </p:spPr>
        <p:txBody>
          <a:bodyPr/>
          <a:lstStyle/>
          <a:p>
            <a:r>
              <a:rPr lang="en-US" dirty="0"/>
              <a:t>Accessing DynamoDB table using nginx on EC2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42D7C-6E38-B759-1D40-714BDE2E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Part 2: After that, install nginx in an EC2 and edit the html file so it can query the </a:t>
            </a:r>
            <a:r>
              <a:rPr lang="en-US" dirty="0" err="1"/>
              <a:t>dynamodb</a:t>
            </a:r>
            <a:r>
              <a:rPr lang="en-US" dirty="0"/>
              <a:t> you created in item 1. Call it from a browser to query an item in the DynamoDB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B011E-7086-23B0-A36A-EF85B599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206041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Power on the EC2, connect to EC2 using AWS Connect option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1CC61D7-1CA5-4765-5C38-FC1CB72D54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86" r="5987" b="62668"/>
          <a:stretch/>
        </p:blipFill>
        <p:spPr>
          <a:xfrm>
            <a:off x="1190798" y="2255519"/>
            <a:ext cx="9671165" cy="2238895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C5CC005-E91D-A472-8D72-759AF3C6C802}"/>
              </a:ext>
            </a:extLst>
          </p:cNvPr>
          <p:cNvSpPr/>
          <p:nvPr/>
        </p:nvSpPr>
        <p:spPr>
          <a:xfrm>
            <a:off x="7675418" y="2626822"/>
            <a:ext cx="714895" cy="3934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47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2D532-4A90-0048-833B-8AE18D3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59A07C-621F-6E28-07AF-D40316715A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3" r="6579" b="31151"/>
          <a:stretch/>
        </p:blipFill>
        <p:spPr>
          <a:xfrm>
            <a:off x="1290897" y="1999846"/>
            <a:ext cx="9610205" cy="4356504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D072974-009D-7B8B-0A9A-DE65F237A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807545-4ED8-103F-0DB7-2924C3EFF41E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88AD5A1-C9A7-149A-3BD6-9EFA8322D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Connect to EC2 using AWS ‘Connect to Instance’ option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9F87EB3-F831-E5A0-ECE8-AB4431FDA1A5}"/>
              </a:ext>
            </a:extLst>
          </p:cNvPr>
          <p:cNvSpPr/>
          <p:nvPr/>
        </p:nvSpPr>
        <p:spPr>
          <a:xfrm>
            <a:off x="5857702" y="5835535"/>
            <a:ext cx="925483" cy="39346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EB65F15-8D25-4B20-8764-6252285D2636}"/>
              </a:ext>
            </a:extLst>
          </p:cNvPr>
          <p:cNvSpPr/>
          <p:nvPr/>
        </p:nvSpPr>
        <p:spPr>
          <a:xfrm>
            <a:off x="1634836" y="2870662"/>
            <a:ext cx="2033848" cy="29925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905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Install nginx on EC2 using below ubuntu command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2B1ED32-0877-E9A8-01CE-3AA08DE22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00" b="25004"/>
          <a:stretch/>
        </p:blipFill>
        <p:spPr>
          <a:xfrm>
            <a:off x="946266" y="1906386"/>
            <a:ext cx="10081952" cy="4314793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2E7916C-F1DE-34B5-74E0-BE4FBAB6F238}"/>
              </a:ext>
            </a:extLst>
          </p:cNvPr>
          <p:cNvSpPr/>
          <p:nvPr/>
        </p:nvSpPr>
        <p:spPr>
          <a:xfrm>
            <a:off x="946266" y="3884815"/>
            <a:ext cx="3298767" cy="1773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7503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Verify that nginx is running successfully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B0B3A95-CF7F-A4C4-A306-4D3D19CD9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9" r="10280" b="26887"/>
          <a:stretch/>
        </p:blipFill>
        <p:spPr>
          <a:xfrm>
            <a:off x="1115291" y="1801722"/>
            <a:ext cx="9031778" cy="464494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7DB1043-A763-D29A-DB9A-D066A4CCCFD6}"/>
              </a:ext>
            </a:extLst>
          </p:cNvPr>
          <p:cNvSpPr/>
          <p:nvPr/>
        </p:nvSpPr>
        <p:spPr>
          <a:xfrm>
            <a:off x="1058487" y="4200698"/>
            <a:ext cx="3762895" cy="2272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33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55AF-33F8-D1AD-FE42-DF3C7705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412"/>
          </a:xfrm>
        </p:spPr>
        <p:txBody>
          <a:bodyPr/>
          <a:lstStyle/>
          <a:p>
            <a:r>
              <a:rPr lang="en-US" dirty="0"/>
              <a:t>Enter a test code to connect to DynamoDB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20682-D417-C6F6-B111-C8093544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1975EBC3-9527-D65A-9450-4003C45E9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55" b="26468"/>
          <a:stretch/>
        </p:blipFill>
        <p:spPr>
          <a:xfrm>
            <a:off x="735675" y="1693535"/>
            <a:ext cx="10403379" cy="44232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B4054F4-B328-94BC-0DCD-34021114F730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3022F4A-9E5D-386F-7E60-3E602EAB8D92}"/>
              </a:ext>
            </a:extLst>
          </p:cNvPr>
          <p:cNvSpPr/>
          <p:nvPr/>
        </p:nvSpPr>
        <p:spPr>
          <a:xfrm>
            <a:off x="753687" y="2599113"/>
            <a:ext cx="8445731" cy="290391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506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01ED-C02D-D935-004B-AA9AC95A1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4" y="365125"/>
            <a:ext cx="10855036" cy="842991"/>
          </a:xfrm>
        </p:spPr>
        <p:txBody>
          <a:bodyPr/>
          <a:lstStyle/>
          <a:p>
            <a:r>
              <a:rPr lang="en-US" dirty="0"/>
              <a:t>Browser shows the output of DynamoDB scan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F124A-CBA2-4346-AC74-24CEB4460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19</a:t>
            </a:fld>
            <a:endParaRPr lang="en-US"/>
          </a:p>
        </p:txBody>
      </p:sp>
      <p:pic>
        <p:nvPicPr>
          <p:cNvPr id="5" name="Picture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DA394001-143C-7CDC-8E82-EF8A5D7DD1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78" r="7692" b="39083"/>
          <a:stretch/>
        </p:blipFill>
        <p:spPr>
          <a:xfrm>
            <a:off x="1085503" y="1664036"/>
            <a:ext cx="10020993" cy="4034093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EBDF758-AC7A-3A2F-082D-F65D763103AD}"/>
              </a:ext>
            </a:extLst>
          </p:cNvPr>
          <p:cNvSpPr/>
          <p:nvPr/>
        </p:nvSpPr>
        <p:spPr>
          <a:xfrm>
            <a:off x="4782589" y="2294313"/>
            <a:ext cx="1717964" cy="32142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6B15B8-915B-D7CF-5D5B-9E37927468BA}"/>
              </a:ext>
            </a:extLst>
          </p:cNvPr>
          <p:cNvSpPr/>
          <p:nvPr/>
        </p:nvSpPr>
        <p:spPr>
          <a:xfrm>
            <a:off x="9696494" y="1089659"/>
            <a:ext cx="2009013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 browser</a:t>
            </a:r>
          </a:p>
        </p:txBody>
      </p:sp>
    </p:spTree>
    <p:extLst>
      <p:ext uri="{BB962C8B-B14F-4D97-AF65-F5344CB8AC3E}">
        <p14:creationId xmlns:p14="http://schemas.microsoft.com/office/powerpoint/2010/main" val="85596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DF3C-6667-943D-80C0-2B538F479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DynamoDB operations from </a:t>
            </a:r>
            <a:r>
              <a:rPr lang="en-US" dirty="0" err="1"/>
              <a:t>VSCode</a:t>
            </a:r>
            <a:r>
              <a:rPr lang="en-US" dirty="0"/>
              <a:t> (without logging into EC2, directly from local 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42D7C-6E38-B759-1D40-714BDE2E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Part 1: Do create, insert, query, create global secondary index, query global secondary for a </a:t>
            </a:r>
            <a:r>
              <a:rPr lang="en-US" dirty="0" err="1"/>
              <a:t>dynamodb</a:t>
            </a:r>
            <a:r>
              <a:rPr lang="en-US" dirty="0"/>
              <a:t> using python scripts (just like we did in demo in class) in your laptop using VS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B011E-7086-23B0-A36A-EF85B599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5113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60FC0-4A73-78E5-F746-AB848481D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D7F643-6355-8580-6123-9DC20529A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53" y="320790"/>
            <a:ext cx="10855036" cy="842991"/>
          </a:xfrm>
        </p:spPr>
        <p:txBody>
          <a:bodyPr/>
          <a:lstStyle/>
          <a:p>
            <a:r>
              <a:rPr lang="en-US" dirty="0"/>
              <a:t>Browser shows the output of DynamoDB scan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A378A4-E056-66D6-FD71-BF1EA652B118}"/>
              </a:ext>
            </a:extLst>
          </p:cNvPr>
          <p:cNvSpPr/>
          <p:nvPr/>
        </p:nvSpPr>
        <p:spPr>
          <a:xfrm>
            <a:off x="9696494" y="1089659"/>
            <a:ext cx="2009013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 browser</a:t>
            </a:r>
          </a:p>
        </p:txBody>
      </p:sp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B43E2CA4-79CB-856F-42BD-48EEDB2E0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43" r="7692" b="42988"/>
          <a:stretch/>
        </p:blipFill>
        <p:spPr>
          <a:xfrm>
            <a:off x="935181" y="2104432"/>
            <a:ext cx="10126288" cy="380802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29E077B-FD5A-E35A-1087-89388C484D76}"/>
              </a:ext>
            </a:extLst>
          </p:cNvPr>
          <p:cNvSpPr/>
          <p:nvPr/>
        </p:nvSpPr>
        <p:spPr>
          <a:xfrm>
            <a:off x="4655127" y="2776451"/>
            <a:ext cx="2532611" cy="28817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25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4AE3-061E-24C7-2E38-28431FD63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405"/>
            <a:ext cx="10515600" cy="803275"/>
          </a:xfrm>
        </p:spPr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F7D6B-CBA8-9401-EB34-353C5EB96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880"/>
            <a:ext cx="10515600" cy="4978083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https://www.htmlelements.com/docs/grid-with-dynamodb/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https://www.youtube.com/watch?v=PuuWRfCa668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https://www.youtube.com/watch?v=a9hvw701GOI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2B929-3457-4D6A-AFA4-37575049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61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0869"/>
            <a:ext cx="10782994" cy="129621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AWS IAM user is already logged in to </a:t>
            </a:r>
            <a:r>
              <a:rPr lang="en-US" dirty="0" err="1"/>
              <a:t>VSCode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Click on File &gt; New File to create a new Python file</a:t>
            </a:r>
          </a:p>
          <a:p>
            <a:pPr marL="0" indent="0">
              <a:buNone/>
            </a:pPr>
            <a:r>
              <a:rPr lang="en-US" dirty="0"/>
              <a:t>(This is done directly on local copy of </a:t>
            </a:r>
            <a:r>
              <a:rPr lang="en-US" dirty="0" err="1"/>
              <a:t>VSCode</a:t>
            </a:r>
            <a:r>
              <a:rPr lang="en-US" dirty="0"/>
              <a:t>, essentially on the laptop)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9F5BE61-058A-D383-7843-036553EC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51748" y="1278029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5CCDC7-1540-88DE-04F6-656B879527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283"/>
          <a:stretch/>
        </p:blipFill>
        <p:spPr>
          <a:xfrm>
            <a:off x="1110441" y="2931131"/>
            <a:ext cx="9871365" cy="2594061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1682F47-2487-8C84-1DB4-C278750ADE3D}"/>
              </a:ext>
            </a:extLst>
          </p:cNvPr>
          <p:cNvSpPr/>
          <p:nvPr/>
        </p:nvSpPr>
        <p:spPr>
          <a:xfrm>
            <a:off x="1335577" y="3275213"/>
            <a:ext cx="1906385" cy="19950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17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31349"/>
            <a:ext cx="11118525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the option ‘Python File’ from the drop down.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4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9264BA0-111D-6EFB-2D31-8BBAFBE543F5}"/>
              </a:ext>
            </a:extLst>
          </p:cNvPr>
          <p:cNvSpPr txBox="1">
            <a:spLocks/>
          </p:cNvSpPr>
          <p:nvPr/>
        </p:nvSpPr>
        <p:spPr>
          <a:xfrm>
            <a:off x="513080" y="235147"/>
            <a:ext cx="11385204" cy="765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005A63-835D-6212-6A05-98F6F43FF0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03" b="72170"/>
          <a:stretch/>
        </p:blipFill>
        <p:spPr>
          <a:xfrm>
            <a:off x="2322127" y="3141533"/>
            <a:ext cx="7767110" cy="173952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61025B0-A4BF-E159-7EF9-BDAB51A36C55}"/>
              </a:ext>
            </a:extLst>
          </p:cNvPr>
          <p:cNvSpPr/>
          <p:nvPr/>
        </p:nvSpPr>
        <p:spPr>
          <a:xfrm>
            <a:off x="2467956" y="3999345"/>
            <a:ext cx="1069571" cy="19396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37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080" y="1031920"/>
            <a:ext cx="10919692" cy="63489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Write code to create new DynamoDB table named: ‘Books’ and run the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4FE3352-59A4-FA01-D616-5D499AA35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0D316-CBA4-E5F0-176D-EDD726BE1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195"/>
          <a:stretch/>
        </p:blipFill>
        <p:spPr>
          <a:xfrm>
            <a:off x="791095" y="2655137"/>
            <a:ext cx="10303626" cy="3640044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65A4D4-F6AB-C937-36A3-FF5B3FE53347}"/>
              </a:ext>
            </a:extLst>
          </p:cNvPr>
          <p:cNvSpPr/>
          <p:nvPr/>
        </p:nvSpPr>
        <p:spPr>
          <a:xfrm>
            <a:off x="1064029" y="3429000"/>
            <a:ext cx="3519055" cy="2507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5EE4E43-4214-E5FA-C024-418066B3D987}"/>
              </a:ext>
            </a:extLst>
          </p:cNvPr>
          <p:cNvSpPr/>
          <p:nvPr/>
        </p:nvSpPr>
        <p:spPr>
          <a:xfrm>
            <a:off x="1052947" y="3823855"/>
            <a:ext cx="2150225" cy="3269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01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086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Table gets created successfully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0F5CF1-BBF4-98DC-73B0-1579D32626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709"/>
          <a:stretch/>
        </p:blipFill>
        <p:spPr>
          <a:xfrm>
            <a:off x="838200" y="2409319"/>
            <a:ext cx="10342418" cy="3798397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BD343DA-DD55-B73B-BC54-D3F7CB106114}"/>
              </a:ext>
            </a:extLst>
          </p:cNvPr>
          <p:cNvSpPr/>
          <p:nvPr/>
        </p:nvSpPr>
        <p:spPr>
          <a:xfrm>
            <a:off x="764771" y="5769033"/>
            <a:ext cx="6162502" cy="41563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02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47" y="994944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Verify if table is successfully created inside AWS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846169" y="994944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AWS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765" y="24089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18A79D-F182-C1F1-261D-0246B6D99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83" b="59241"/>
          <a:stretch/>
        </p:blipFill>
        <p:spPr>
          <a:xfrm>
            <a:off x="563158" y="1629447"/>
            <a:ext cx="10752495" cy="1734438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A0B89ED-1B39-9849-FD34-B475F53EB70F}"/>
              </a:ext>
            </a:extLst>
          </p:cNvPr>
          <p:cNvSpPr/>
          <p:nvPr/>
        </p:nvSpPr>
        <p:spPr>
          <a:xfrm>
            <a:off x="2399607" y="3009624"/>
            <a:ext cx="8556567" cy="25492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E7EBD3-A5B9-3250-A159-409E8644E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531" b="27932"/>
          <a:stretch/>
        </p:blipFill>
        <p:spPr>
          <a:xfrm>
            <a:off x="595937" y="3429000"/>
            <a:ext cx="10686935" cy="3038026"/>
          </a:xfrm>
          <a:prstGeom prst="rect">
            <a:avLst/>
          </a:prstGeom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425204B-4842-CB3C-766B-44D674BF54C0}"/>
              </a:ext>
            </a:extLst>
          </p:cNvPr>
          <p:cNvSpPr/>
          <p:nvPr/>
        </p:nvSpPr>
        <p:spPr>
          <a:xfrm>
            <a:off x="4145280" y="5170516"/>
            <a:ext cx="5700889" cy="81464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66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Insert data into the table using another Python code, and run the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299248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33EFB0-B724-81BB-0973-5CCA29DFCB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4273"/>
          <a:stretch/>
        </p:blipFill>
        <p:spPr>
          <a:xfrm>
            <a:off x="580505" y="2081231"/>
            <a:ext cx="10991735" cy="408811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209207B-AA40-5330-CD91-F553F902563F}"/>
              </a:ext>
            </a:extLst>
          </p:cNvPr>
          <p:cNvSpPr/>
          <p:nvPr/>
        </p:nvSpPr>
        <p:spPr>
          <a:xfrm>
            <a:off x="565265" y="5690979"/>
            <a:ext cx="6688975" cy="40502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12FD669-BC42-714D-C305-D703A404EE3E}"/>
              </a:ext>
            </a:extLst>
          </p:cNvPr>
          <p:cNvSpPr/>
          <p:nvPr/>
        </p:nvSpPr>
        <p:spPr>
          <a:xfrm>
            <a:off x="1191491" y="3496887"/>
            <a:ext cx="914400" cy="18288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69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Verify that records are successfully created inside AWS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9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796293" y="1299248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AWS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EC2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1364D4-58B9-D635-2995-2822021B3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14" b="16143"/>
          <a:stretch/>
        </p:blipFill>
        <p:spPr>
          <a:xfrm>
            <a:off x="771698" y="2121145"/>
            <a:ext cx="10515600" cy="422585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8D3E762-A596-B491-D88B-022D158BD5DE}"/>
              </a:ext>
            </a:extLst>
          </p:cNvPr>
          <p:cNvSpPr/>
          <p:nvPr/>
        </p:nvSpPr>
        <p:spPr>
          <a:xfrm>
            <a:off x="4261658" y="4522124"/>
            <a:ext cx="6777644" cy="16472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24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3405</TotalTime>
  <Words>463</Words>
  <Application>Microsoft Office PowerPoint</Application>
  <PresentationFormat>Widescreen</PresentationFormat>
  <Paragraphs>83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DynamoDB operations from VSCode &amp; accessing DynamoDB tables using nginx</vt:lpstr>
      <vt:lpstr>DynamoDB operations from VSCode (without logging into EC2, directly from local VSCode)</vt:lpstr>
      <vt:lpstr>Accessing DynamoDB from EC2</vt:lpstr>
      <vt:lpstr>PowerPoint Presentation</vt:lpstr>
      <vt:lpstr>Accessing DynamoDB from EC2</vt:lpstr>
      <vt:lpstr>Accessing DynamoDB from EC2</vt:lpstr>
      <vt:lpstr>Accessing DynamoDB from EC2</vt:lpstr>
      <vt:lpstr>Accessing DynamoDB from EC2</vt:lpstr>
      <vt:lpstr>Accessing DynamoDB from EC2</vt:lpstr>
      <vt:lpstr>Accessing DynamoDB from EC2</vt:lpstr>
      <vt:lpstr>Accessing DynamoDB from EC2</vt:lpstr>
      <vt:lpstr>Accessing DynamoDB from EC2</vt:lpstr>
      <vt:lpstr>Accessing DynamoDB table using nginx on EC2</vt:lpstr>
      <vt:lpstr>Accessing DynamoDB from nginx</vt:lpstr>
      <vt:lpstr>Accessing DynamoDB from nginx</vt:lpstr>
      <vt:lpstr>Accessing DynamoDB from nginx</vt:lpstr>
      <vt:lpstr>Accessing DynamoDB from nginx</vt:lpstr>
      <vt:lpstr>Enter a test code to connect to DynamoDB</vt:lpstr>
      <vt:lpstr>Browser shows the output of DynamoDB scan</vt:lpstr>
      <vt:lpstr>Browser shows the output of DynamoDB scan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Launching new EC2 from Visual Studio Code vs Jupyter Notebook</dc:title>
  <dc:creator>Ankita  Phadke</dc:creator>
  <cp:lastModifiedBy>Ankita  Phadke</cp:lastModifiedBy>
  <cp:revision>299</cp:revision>
  <dcterms:created xsi:type="dcterms:W3CDTF">2023-03-09T05:45:39Z</dcterms:created>
  <dcterms:modified xsi:type="dcterms:W3CDTF">2023-04-24T16:19:13Z</dcterms:modified>
</cp:coreProperties>
</file>

<file path=docProps/thumbnail.jpeg>
</file>